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262" r:id="rId3"/>
    <p:sldId id="402" r:id="rId4"/>
    <p:sldId id="450" r:id="rId5"/>
    <p:sldId id="405" r:id="rId6"/>
    <p:sldId id="454" r:id="rId7"/>
    <p:sldId id="455" r:id="rId8"/>
    <p:sldId id="446" r:id="rId9"/>
    <p:sldId id="456" r:id="rId10"/>
    <p:sldId id="457" r:id="rId11"/>
    <p:sldId id="458" r:id="rId12"/>
    <p:sldId id="459" r:id="rId13"/>
    <p:sldId id="27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402"/>
            <p14:sldId id="450"/>
            <p14:sldId id="405"/>
            <p14:sldId id="454"/>
            <p14:sldId id="455"/>
            <p14:sldId id="446"/>
            <p14:sldId id="456"/>
            <p14:sldId id="457"/>
            <p14:sldId id="458"/>
            <p14:sldId id="459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81008" autoAdjust="0"/>
  </p:normalViewPr>
  <p:slideViewPr>
    <p:cSldViewPr snapToGrid="0">
      <p:cViewPr varScale="1">
        <p:scale>
          <a:sx n="92" d="100"/>
          <a:sy n="92" d="100"/>
        </p:scale>
        <p:origin x="131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23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8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3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4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9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63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45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77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0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8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3973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/>
              <a:t>Code:None</a:t>
            </a:r>
            <a:endParaRPr lang="zh-CN" altLang="en-US" sz="1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002" y="1271349"/>
            <a:ext cx="1159165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Graph Structure Learning for Graph Neural Networks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AAAI_2021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316272" y="2716410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Jianan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Zhao,1,2 Xiao Wang,1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Chuan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Shi,1y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Binbin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Hu,3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Guojie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Song,4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Yanfang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Ye2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School of CS, Beijing University of Posts and Telecommunications, Beijing, China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Department of CDS, Case Western Reserve University, OH, USA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Ant Group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 Key Laboratory of Machine Perception, Ministry of Education, Peking University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jxz1244@case.edu,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fxiaowang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shichuang@bupt.edu.cn,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bin.hbb@antfin.com, gjsong@pku.edu.cn, yanfang.ye@case.edu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836B4F5-6BDA-4CFA-8D4D-3D7C05916DAD}"/>
              </a:ext>
            </a:extLst>
          </p:cNvPr>
          <p:cNvSpPr txBox="1"/>
          <p:nvPr/>
        </p:nvSpPr>
        <p:spPr>
          <a:xfrm>
            <a:off x="3431184" y="4905960"/>
            <a:ext cx="5353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Code : https://github.com/Andy-Border/HGSL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7F97CD-E147-4B18-9F8B-8E43F9FB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245" y="2032909"/>
            <a:ext cx="6125023" cy="34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4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6B1F51-2BEF-4BB2-BB91-99BF76BF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14" y="1709952"/>
            <a:ext cx="10428571" cy="3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8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BD64DB8-A4EF-4EEC-B0A4-A3150CC45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16064"/>
            <a:ext cx="10323809" cy="4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3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62975" y="2742096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Introduction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E33481-DA22-4CEF-B838-26EE08B6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8" y="1526151"/>
            <a:ext cx="3984101" cy="475336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D1F227D-AB23-4B34-8B88-5B6439D687EC}"/>
              </a:ext>
            </a:extLst>
          </p:cNvPr>
          <p:cNvSpPr txBox="1"/>
          <p:nvPr/>
        </p:nvSpPr>
        <p:spPr>
          <a:xfrm>
            <a:off x="4893945" y="6407418"/>
            <a:ext cx="1202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FF0000"/>
                </a:solidFill>
                <a:effectLst/>
                <a:latin typeface="-apple-system"/>
              </a:rPr>
              <a:t>网上例子</a:t>
            </a:r>
            <a:endParaRPr lang="en-US" altLang="zh-CN" b="0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08525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BA016E-8F7C-4427-9591-CAE942DBA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54" y="1166077"/>
            <a:ext cx="7066667" cy="5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9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7BA1C6-25CE-42F7-A77B-F0FA969566C3}"/>
              </a:ext>
            </a:extLst>
          </p:cNvPr>
          <p:cNvSpPr txBox="1"/>
          <p:nvPr/>
        </p:nvSpPr>
        <p:spPr>
          <a:xfrm>
            <a:off x="6943725" y="724549"/>
            <a:ext cx="3419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baseline="0" dirty="0">
                <a:latin typeface="NimbusRomNo9L-Medi"/>
              </a:rPr>
              <a:t>Feature Graph Generator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95E656-9C16-43FA-BA06-9E7EF34C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418"/>
            <a:ext cx="5752788" cy="4582072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06F8D79-2367-4DA5-97F5-7E725F58075B}"/>
              </a:ext>
            </a:extLst>
          </p:cNvPr>
          <p:cNvSpPr/>
          <p:nvPr/>
        </p:nvSpPr>
        <p:spPr>
          <a:xfrm>
            <a:off x="-1" y="3649281"/>
            <a:ext cx="3023755" cy="14422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4976589-30EB-4394-9B9C-6105C7A4AA1B}"/>
              </a:ext>
            </a:extLst>
          </p:cNvPr>
          <p:cNvSpPr/>
          <p:nvPr/>
        </p:nvSpPr>
        <p:spPr>
          <a:xfrm>
            <a:off x="187035" y="1430418"/>
            <a:ext cx="1963883" cy="9491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78A8ACB-D9A6-43AA-B9CB-33D4809FB59C}"/>
              </a:ext>
            </a:extLst>
          </p:cNvPr>
          <p:cNvSpPr txBox="1"/>
          <p:nvPr/>
        </p:nvSpPr>
        <p:spPr>
          <a:xfrm>
            <a:off x="6229748" y="1183197"/>
            <a:ext cx="2647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Feature Similarity Graph</a:t>
            </a:r>
            <a:endParaRPr lang="zh-CN" altLang="en-US" b="1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0DA6D30-51D6-4D98-80E7-BB5573A1A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456" y="1524006"/>
            <a:ext cx="4114286" cy="371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980FCC5-DEE7-46D2-989F-635FF102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482" y="1843332"/>
            <a:ext cx="3611564" cy="4289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CD67968-356F-4344-9569-7447BB2F7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900" y="1892098"/>
            <a:ext cx="1609529" cy="17619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47961B4-B5A9-48D6-B6C0-EC04BFE23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8993" y="2235910"/>
            <a:ext cx="3411976" cy="47727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E784E0F6-D6B3-4406-89B4-FBB3464E435F}"/>
              </a:ext>
            </a:extLst>
          </p:cNvPr>
          <p:cNvSpPr txBox="1"/>
          <p:nvPr/>
        </p:nvSpPr>
        <p:spPr>
          <a:xfrm>
            <a:off x="6229748" y="3279949"/>
            <a:ext cx="2931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Feature Propagation Graph</a:t>
            </a:r>
            <a:endParaRPr lang="zh-CN" altLang="en-US" b="1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91B8978-3C3F-4919-8171-44EA7032F5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064" y="3763213"/>
            <a:ext cx="2958804" cy="35453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65B300E-0889-4EE3-9C13-BFDE31C02A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8302" y="4228391"/>
            <a:ext cx="2398093" cy="22388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9543145-3F53-4CD0-B5BF-DEE38100D1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302" y="4562925"/>
            <a:ext cx="2724227" cy="24870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54FC813-C037-4FA7-8EC1-C04BFF10C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302" y="5036023"/>
            <a:ext cx="3726818" cy="3011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D69BFCB-9463-40B6-83E3-472AD53020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8211" y="2097385"/>
            <a:ext cx="1616906" cy="2405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05638A-099E-4131-8C83-775AA70260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5015" y="5447255"/>
            <a:ext cx="5040129" cy="3619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463DA0-732B-4242-AFC6-BFA39551C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3938" y="6428655"/>
            <a:ext cx="3440998" cy="3619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AD7165-69DE-41B8-86ED-F4B284326F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3723" y="5472536"/>
            <a:ext cx="3440998" cy="7257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17B8DE4-DA9F-47A2-8D8E-C7720E1B2E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3465" y="2733534"/>
            <a:ext cx="3611563" cy="4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0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7BA1C6-25CE-42F7-A77B-F0FA969566C3}"/>
              </a:ext>
            </a:extLst>
          </p:cNvPr>
          <p:cNvSpPr txBox="1"/>
          <p:nvPr/>
        </p:nvSpPr>
        <p:spPr>
          <a:xfrm>
            <a:off x="6943725" y="724549"/>
            <a:ext cx="3874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NimbusRomNo9L-Medi"/>
              </a:rPr>
              <a:t>Semantic</a:t>
            </a:r>
            <a:r>
              <a:rPr lang="en-US" altLang="zh-CN" sz="2400" b="1" i="0" u="none" strike="noStrike" baseline="0" dirty="0">
                <a:latin typeface="NimbusRomNo9L-Medi"/>
              </a:rPr>
              <a:t> Graph Generator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95E656-9C16-43FA-BA06-9E7EF34C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418"/>
            <a:ext cx="5752788" cy="4582072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06F8D79-2367-4DA5-97F5-7E725F58075B}"/>
              </a:ext>
            </a:extLst>
          </p:cNvPr>
          <p:cNvSpPr/>
          <p:nvPr/>
        </p:nvSpPr>
        <p:spPr>
          <a:xfrm>
            <a:off x="3035605" y="3721454"/>
            <a:ext cx="2717183" cy="12467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4976589-30EB-4394-9B9C-6105C7A4AA1B}"/>
              </a:ext>
            </a:extLst>
          </p:cNvPr>
          <p:cNvSpPr/>
          <p:nvPr/>
        </p:nvSpPr>
        <p:spPr>
          <a:xfrm>
            <a:off x="230571" y="2645242"/>
            <a:ext cx="1963883" cy="9491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A2127E-A3F7-4225-A48B-55B178F4D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214" y="1559528"/>
            <a:ext cx="4761905" cy="108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C7CC9D-A3C1-4350-8261-05340D58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617" y="2777081"/>
            <a:ext cx="4433048" cy="6519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D632EB-36C2-4E2C-975F-9176BDF86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683" y="3559914"/>
            <a:ext cx="4069420" cy="3230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03E7563-B58E-48D7-BDEA-A65B605B1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682" y="4101099"/>
            <a:ext cx="4069421" cy="3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7BA1C6-25CE-42F7-A77B-F0FA969566C3}"/>
              </a:ext>
            </a:extLst>
          </p:cNvPr>
          <p:cNvSpPr txBox="1"/>
          <p:nvPr/>
        </p:nvSpPr>
        <p:spPr>
          <a:xfrm>
            <a:off x="7016461" y="716952"/>
            <a:ext cx="2005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NimbusRomNo9L-Medi"/>
              </a:rPr>
              <a:t>Optimization</a:t>
            </a:r>
            <a:endParaRPr lang="zh-CN" altLang="en-US" sz="2400" b="1" dirty="0">
              <a:latin typeface="NimbusRomNo9L-Med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95E656-9C16-43FA-BA06-9E7EF34C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418"/>
            <a:ext cx="5752788" cy="4582072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06F8D79-2367-4DA5-97F5-7E725F58075B}"/>
              </a:ext>
            </a:extLst>
          </p:cNvPr>
          <p:cNvSpPr/>
          <p:nvPr/>
        </p:nvSpPr>
        <p:spPr>
          <a:xfrm>
            <a:off x="3002973" y="1398455"/>
            <a:ext cx="2005446" cy="22903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C8A25B-5634-463A-9271-4D764846E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686" y="2139108"/>
            <a:ext cx="4534367" cy="4331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DA504A-8429-40DF-A0C7-CD4890D9C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686" y="2736187"/>
            <a:ext cx="4256999" cy="5480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823874-6E95-4A06-9DC5-EFA6F47D5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686" y="3448211"/>
            <a:ext cx="3749976" cy="3540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DB5533-8C91-4D85-9399-7A7A1BD4C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630" y="4012379"/>
            <a:ext cx="4257000" cy="3740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9886F4-CF30-44AF-9198-2A031125B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3280" y="1354349"/>
            <a:ext cx="3923809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7F89EE-B04C-4035-BC06-7CF104DEB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555" y="2179590"/>
            <a:ext cx="9152381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E34B4D9-7797-4682-9213-0A581C86E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43" y="1833378"/>
            <a:ext cx="9885714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20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35662</TotalTime>
  <Words>213</Words>
  <Application>Microsoft Office PowerPoint</Application>
  <PresentationFormat>宽屏</PresentationFormat>
  <Paragraphs>54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-apple-system</vt:lpstr>
      <vt:lpstr>NimbusRomNo9L-Medi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王 新生</cp:lastModifiedBy>
  <cp:revision>2511</cp:revision>
  <dcterms:created xsi:type="dcterms:W3CDTF">2017-04-22T07:59:00Z</dcterms:created>
  <dcterms:modified xsi:type="dcterms:W3CDTF">2022-01-23T03:49:38Z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